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797675" cy="98726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8AA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138" y="3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71548-CE2E-4187-AD6C-A47B0F0F689B}" type="datetimeFigureOut">
              <a:rPr lang="en-GB" smtClean="0"/>
              <a:t>12/07/2024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68CE7-74BC-49B1-847F-2A28E071B7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3509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71548-CE2E-4187-AD6C-A47B0F0F689B}" type="datetimeFigureOut">
              <a:rPr lang="en-GB" smtClean="0"/>
              <a:t>12/07/2024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68CE7-74BC-49B1-847F-2A28E071B7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06663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2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7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71548-CE2E-4187-AD6C-A47B0F0F689B}" type="datetimeFigureOut">
              <a:rPr lang="en-GB" smtClean="0"/>
              <a:t>12/07/2024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68CE7-74BC-49B1-847F-2A28E071B7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34492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71548-CE2E-4187-AD6C-A47B0F0F689B}" type="datetimeFigureOut">
              <a:rPr lang="en-GB" smtClean="0"/>
              <a:t>12/07/2024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68CE7-74BC-49B1-847F-2A28E071B7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38003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2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2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71548-CE2E-4187-AD6C-A47B0F0F689B}" type="datetimeFigureOut">
              <a:rPr lang="en-GB" smtClean="0"/>
              <a:t>12/07/2024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68CE7-74BC-49B1-847F-2A28E071B7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6890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71548-CE2E-4187-AD6C-A47B0F0F689B}" type="datetimeFigureOut">
              <a:rPr lang="en-GB" smtClean="0"/>
              <a:t>12/07/2024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68CE7-74BC-49B1-847F-2A28E071B7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12651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71548-CE2E-4187-AD6C-A47B0F0F689B}" type="datetimeFigureOut">
              <a:rPr lang="en-GB" smtClean="0"/>
              <a:t>12/07/2024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68CE7-74BC-49B1-847F-2A28E071B7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98883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9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71548-CE2E-4187-AD6C-A47B0F0F689B}" type="datetimeFigureOut">
              <a:rPr lang="en-GB" smtClean="0"/>
              <a:t>12/07/2024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68CE7-74BC-49B1-847F-2A28E071B7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11797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9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71548-CE2E-4187-AD6C-A47B0F0F689B}" type="datetimeFigureOut">
              <a:rPr lang="en-GB" smtClean="0"/>
              <a:t>12/07/2024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68CE7-74BC-49B1-847F-2A28E071B7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53343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71548-CE2E-4187-AD6C-A47B0F0F689B}" type="datetimeFigureOut">
              <a:rPr lang="en-GB" smtClean="0"/>
              <a:t>12/07/2024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68CE7-74BC-49B1-847F-2A28E071B7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94690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2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71548-CE2E-4187-AD6C-A47B0F0F689B}" type="datetimeFigureOut">
              <a:rPr lang="en-GB" smtClean="0"/>
              <a:t>12/07/2024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68CE7-74BC-49B1-847F-2A28E071B7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79285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371548-CE2E-4187-AD6C-A47B0F0F689B}" type="datetimeFigureOut">
              <a:rPr lang="en-GB" smtClean="0"/>
              <a:t>12/07/2024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468CE7-74BC-49B1-847F-2A28E071B7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19924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80791" y="213775"/>
            <a:ext cx="2442303" cy="614105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290603" y="1071264"/>
            <a:ext cx="4603248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b="1" dirty="0"/>
              <a:t>Link to Arbor - our school Management Information System</a:t>
            </a:r>
          </a:p>
          <a:p>
            <a:endParaRPr lang="en-GB" sz="1400" dirty="0"/>
          </a:p>
          <a:p>
            <a:r>
              <a:rPr lang="en-GB" sz="1400" dirty="0">
                <a:solidFill>
                  <a:srgbClr val="FF0000"/>
                </a:solidFill>
              </a:rPr>
              <a:t>https://long-marston-va-coe.uk.arbor.sc/?/home-ui/index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19528" y="1071265"/>
            <a:ext cx="6372472" cy="443993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15978"/>
            <a:ext cx="5784672" cy="4642023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172993" y="301015"/>
            <a:ext cx="244445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b="1" dirty="0">
                <a:solidFill>
                  <a:srgbClr val="68AA22"/>
                </a:solidFill>
              </a:rPr>
              <a:t>Arbor – log-in and Help Centre</a:t>
            </a:r>
          </a:p>
        </p:txBody>
      </p:sp>
    </p:spTree>
    <p:extLst>
      <p:ext uri="{BB962C8B-B14F-4D97-AF65-F5344CB8AC3E}">
        <p14:creationId xmlns:p14="http://schemas.microsoft.com/office/powerpoint/2010/main" val="8315084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46" y="80345"/>
            <a:ext cx="5014740" cy="2515007"/>
          </a:xfrm>
          <a:prstGeom prst="rect">
            <a:avLst/>
          </a:prstGeom>
        </p:spPr>
      </p:pic>
      <p:pic>
        <p:nvPicPr>
          <p:cNvPr id="4" name="Picture 2" descr="Screenshot 2023-09-19 at 10.28.24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3615" y="1243918"/>
            <a:ext cx="9478836" cy="5058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20152" y="214143"/>
            <a:ext cx="2442303" cy="614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95302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Screensho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994" y="762342"/>
            <a:ext cx="10254817" cy="5922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20152" y="148239"/>
            <a:ext cx="2442303" cy="614105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72994" y="147468"/>
            <a:ext cx="18473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GB" sz="1400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72994" y="301016"/>
            <a:ext cx="178978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b="1" dirty="0">
                <a:solidFill>
                  <a:srgbClr val="68AA22"/>
                </a:solidFill>
              </a:rPr>
              <a:t>Your student profile…</a:t>
            </a:r>
          </a:p>
        </p:txBody>
      </p:sp>
    </p:spTree>
    <p:extLst>
      <p:ext uri="{BB962C8B-B14F-4D97-AF65-F5344CB8AC3E}">
        <p14:creationId xmlns:p14="http://schemas.microsoft.com/office/powerpoint/2010/main" val="8596944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</TotalTime>
  <Words>24</Words>
  <Application>Microsoft Office PowerPoint</Application>
  <PresentationFormat>Widescreen</PresentationFormat>
  <Paragraphs>5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>Herts CC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Belinda Brett</dc:creator>
  <cp:lastModifiedBy>Belinda Brett</cp:lastModifiedBy>
  <cp:revision>4</cp:revision>
  <cp:lastPrinted>2024-07-12T10:51:55Z</cp:lastPrinted>
  <dcterms:created xsi:type="dcterms:W3CDTF">2024-07-12T10:22:49Z</dcterms:created>
  <dcterms:modified xsi:type="dcterms:W3CDTF">2024-07-12T10:52:34Z</dcterms:modified>
</cp:coreProperties>
</file>